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79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004" y="0"/>
            <a:ext cx="12188952" cy="6858000"/>
          </a:xfrm>
          <a:prstGeom prst="rect">
            <a:avLst/>
          </a:prstGeom>
          <a:solidFill>
            <a:srgbClr val="F5FA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" name="Picture 2" descr="arva diamond 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365760"/>
            <a:ext cx="1165860" cy="109728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099917" y="258246"/>
            <a:ext cx="3504486" cy="110799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6600" b="1" dirty="0">
                <a:solidFill>
                  <a:srgbClr val="0FA3A3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Clubs at ARVA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88113" y="1366242"/>
            <a:ext cx="5979522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dirty="0">
                <a:solidFill>
                  <a:srgbClr val="5A5A5A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Find Your Community • Explore Your Interests • Get Involved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2011680"/>
            <a:ext cx="3657600" cy="640080"/>
          </a:xfrm>
          <a:prstGeom prst="rect">
            <a:avLst/>
          </a:prstGeom>
          <a:solidFill>
            <a:srgbClr val="E6F7F7"/>
          </a:solidFill>
          <a:ln>
            <a:solidFill>
              <a:srgbClr val="0FA3A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400" b="1" dirty="0">
                <a:solidFill>
                  <a:srgbClr val="5A5A5A"/>
                </a:solidFill>
              </a:rPr>
              <a:t>💼 FBLA</a:t>
            </a:r>
          </a:p>
        </p:txBody>
      </p:sp>
      <p:sp>
        <p:nvSpPr>
          <p:cNvPr id="7" name="Rectangle 6"/>
          <p:cNvSpPr/>
          <p:nvPr/>
        </p:nvSpPr>
        <p:spPr>
          <a:xfrm>
            <a:off x="4297680" y="2011680"/>
            <a:ext cx="3657600" cy="640080"/>
          </a:xfrm>
          <a:prstGeom prst="rect">
            <a:avLst/>
          </a:prstGeom>
          <a:solidFill>
            <a:srgbClr val="E6F7F7"/>
          </a:solidFill>
          <a:ln>
            <a:solidFill>
              <a:srgbClr val="0FA3A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400" b="1">
                <a:solidFill>
                  <a:srgbClr val="5A5A5A"/>
                </a:solidFill>
              </a:rPr>
              <a:t>🏠 FCCLA</a:t>
            </a:r>
          </a:p>
        </p:txBody>
      </p:sp>
      <p:sp>
        <p:nvSpPr>
          <p:cNvPr id="8" name="Rectangle 7"/>
          <p:cNvSpPr/>
          <p:nvPr/>
        </p:nvSpPr>
        <p:spPr>
          <a:xfrm>
            <a:off x="8138160" y="2011680"/>
            <a:ext cx="3657600" cy="640080"/>
          </a:xfrm>
          <a:prstGeom prst="rect">
            <a:avLst/>
          </a:prstGeom>
          <a:solidFill>
            <a:srgbClr val="E6F7F7"/>
          </a:solidFill>
          <a:ln>
            <a:solidFill>
              <a:srgbClr val="0FA3A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400" b="1">
                <a:solidFill>
                  <a:srgbClr val="5A5A5A"/>
                </a:solidFill>
              </a:rPr>
              <a:t>⚙️ SkillsUSA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2834640"/>
            <a:ext cx="3657600" cy="640080"/>
          </a:xfrm>
          <a:prstGeom prst="rect">
            <a:avLst/>
          </a:prstGeom>
          <a:solidFill>
            <a:srgbClr val="E6F7F7"/>
          </a:solidFill>
          <a:ln>
            <a:solidFill>
              <a:srgbClr val="0FA3A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400" b="1">
                <a:solidFill>
                  <a:srgbClr val="5A5A5A"/>
                </a:solidFill>
              </a:rPr>
              <a:t>🌱 FFA</a:t>
            </a:r>
          </a:p>
        </p:txBody>
      </p:sp>
      <p:sp>
        <p:nvSpPr>
          <p:cNvPr id="10" name="Rectangle 9"/>
          <p:cNvSpPr/>
          <p:nvPr/>
        </p:nvSpPr>
        <p:spPr>
          <a:xfrm>
            <a:off x="4297680" y="2834640"/>
            <a:ext cx="3657600" cy="640080"/>
          </a:xfrm>
          <a:prstGeom prst="rect">
            <a:avLst/>
          </a:prstGeom>
          <a:solidFill>
            <a:srgbClr val="E6F7F7"/>
          </a:solidFill>
          <a:ln>
            <a:solidFill>
              <a:srgbClr val="0FA3A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400" b="1">
                <a:solidFill>
                  <a:srgbClr val="5A5A5A"/>
                </a:solidFill>
              </a:rPr>
              <a:t>💻 TSA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138160" y="2834640"/>
            <a:ext cx="3657600" cy="640080"/>
          </a:xfrm>
          <a:prstGeom prst="rect">
            <a:avLst/>
          </a:prstGeom>
          <a:solidFill>
            <a:srgbClr val="E6F7F7"/>
          </a:solidFill>
          <a:ln>
            <a:solidFill>
              <a:srgbClr val="0FA3A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400" b="1">
                <a:solidFill>
                  <a:srgbClr val="5A5A5A"/>
                </a:solidFill>
              </a:rPr>
              <a:t>✝️ ARVA 3:16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" y="3657600"/>
            <a:ext cx="3657600" cy="640080"/>
          </a:xfrm>
          <a:prstGeom prst="rect">
            <a:avLst/>
          </a:prstGeom>
          <a:solidFill>
            <a:srgbClr val="E6F7F7"/>
          </a:solidFill>
          <a:ln>
            <a:solidFill>
              <a:srgbClr val="0FA3A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400" b="1">
                <a:solidFill>
                  <a:srgbClr val="5A5A5A"/>
                </a:solidFill>
              </a:rPr>
              <a:t>🤟 ASL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297680" y="3657600"/>
            <a:ext cx="3657600" cy="640080"/>
          </a:xfrm>
          <a:prstGeom prst="rect">
            <a:avLst/>
          </a:prstGeom>
          <a:solidFill>
            <a:srgbClr val="E6F7F7"/>
          </a:solidFill>
          <a:ln>
            <a:solidFill>
              <a:srgbClr val="0FA3A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400" b="1">
                <a:solidFill>
                  <a:srgbClr val="5A5A5A"/>
                </a:solidFill>
              </a:rPr>
              <a:t>🏅 NHS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138160" y="3657600"/>
            <a:ext cx="3657600" cy="640080"/>
          </a:xfrm>
          <a:prstGeom prst="rect">
            <a:avLst/>
          </a:prstGeom>
          <a:solidFill>
            <a:srgbClr val="E6F7F7"/>
          </a:solidFill>
          <a:ln>
            <a:solidFill>
              <a:srgbClr val="0FA3A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400" b="1">
                <a:solidFill>
                  <a:srgbClr val="5A5A5A"/>
                </a:solidFill>
              </a:rPr>
              <a:t>✏️ Creative Writing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7200" y="4480560"/>
            <a:ext cx="3657600" cy="640080"/>
          </a:xfrm>
          <a:prstGeom prst="rect">
            <a:avLst/>
          </a:prstGeom>
          <a:solidFill>
            <a:srgbClr val="E6F7F7"/>
          </a:solidFill>
          <a:ln>
            <a:solidFill>
              <a:srgbClr val="0FA3A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400" b="1">
                <a:solidFill>
                  <a:srgbClr val="5A5A5A"/>
                </a:solidFill>
              </a:rPr>
              <a:t>🎵 #MoreThanMusic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297680" y="4480560"/>
            <a:ext cx="3657600" cy="640080"/>
          </a:xfrm>
          <a:prstGeom prst="rect">
            <a:avLst/>
          </a:prstGeom>
          <a:solidFill>
            <a:srgbClr val="E6F7F7"/>
          </a:solidFill>
          <a:ln>
            <a:solidFill>
              <a:srgbClr val="0FA3A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400" b="1" dirty="0">
                <a:solidFill>
                  <a:srgbClr val="5A5A5A"/>
                </a:solidFill>
              </a:rPr>
              <a:t>🎮 Fortnite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138160" y="4480560"/>
            <a:ext cx="3657600" cy="640080"/>
          </a:xfrm>
          <a:prstGeom prst="rect">
            <a:avLst/>
          </a:prstGeom>
          <a:solidFill>
            <a:srgbClr val="E6F7F7"/>
          </a:solidFill>
          <a:ln>
            <a:solidFill>
              <a:srgbClr val="0FA3A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400" b="1">
                <a:solidFill>
                  <a:srgbClr val="5A5A5A"/>
                </a:solidFill>
              </a:rPr>
              <a:t>🌎 Spanish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57200" y="5303520"/>
            <a:ext cx="3657600" cy="640080"/>
          </a:xfrm>
          <a:prstGeom prst="rect">
            <a:avLst/>
          </a:prstGeom>
          <a:solidFill>
            <a:srgbClr val="E6F7F7"/>
          </a:solidFill>
          <a:ln>
            <a:solidFill>
              <a:srgbClr val="0FA3A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400" b="1">
                <a:solidFill>
                  <a:srgbClr val="5A5A5A"/>
                </a:solidFill>
              </a:rPr>
              <a:t>🎨 Art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297680" y="5303520"/>
            <a:ext cx="3657600" cy="640080"/>
          </a:xfrm>
          <a:prstGeom prst="rect">
            <a:avLst/>
          </a:prstGeom>
          <a:solidFill>
            <a:srgbClr val="E6F7F7"/>
          </a:solidFill>
          <a:ln>
            <a:solidFill>
              <a:srgbClr val="0FA3A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400" b="1" dirty="0">
                <a:solidFill>
                  <a:srgbClr val="5A5A5A"/>
                </a:solidFill>
              </a:rPr>
              <a:t>⭐ Anime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138160" y="5303520"/>
            <a:ext cx="3657600" cy="640080"/>
          </a:xfrm>
          <a:prstGeom prst="rect">
            <a:avLst/>
          </a:prstGeom>
          <a:solidFill>
            <a:srgbClr val="E6F7F7"/>
          </a:solidFill>
          <a:ln>
            <a:solidFill>
              <a:srgbClr val="0FA3A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400" b="1">
                <a:solidFill>
                  <a:srgbClr val="5A5A5A"/>
                </a:solidFill>
              </a:rPr>
              <a:t>🎺 Band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A80738D-E580-2793-B157-642E6788F1E0}"/>
              </a:ext>
            </a:extLst>
          </p:cNvPr>
          <p:cNvSpPr txBox="1"/>
          <p:nvPr/>
        </p:nvSpPr>
        <p:spPr>
          <a:xfrm>
            <a:off x="629039" y="1080950"/>
            <a:ext cx="8979408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 dirty="0">
                <a:solidFill>
                  <a:srgbClr val="5A5A5A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FBLA </a:t>
            </a:r>
            <a:r>
              <a:rPr sz="2000" dirty="0">
                <a:solidFill>
                  <a:srgbClr val="5A5A5A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– Dru Maxwell, Megan Miller, Janet White, Lynda Kay Chapman</a:t>
            </a:r>
          </a:p>
          <a:p>
            <a:r>
              <a:rPr sz="2400" b="1" dirty="0">
                <a:solidFill>
                  <a:srgbClr val="5A5A5A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SkillsUSA</a:t>
            </a:r>
            <a:r>
              <a:rPr sz="2000" dirty="0">
                <a:solidFill>
                  <a:srgbClr val="5A5A5A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 – Elesha Davis, Mary Duren, Wilson McKnight, Lauren Roseberry, Dr. Brian Faulkner</a:t>
            </a:r>
          </a:p>
          <a:p>
            <a:r>
              <a:rPr sz="2400" b="1" dirty="0">
                <a:solidFill>
                  <a:srgbClr val="5A5A5A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Anime</a:t>
            </a:r>
            <a:r>
              <a:rPr sz="2000" dirty="0">
                <a:solidFill>
                  <a:srgbClr val="5A5A5A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 – Haven LaCour</a:t>
            </a:r>
          </a:p>
          <a:p>
            <a:r>
              <a:rPr sz="2400" b="1" dirty="0">
                <a:solidFill>
                  <a:srgbClr val="5A5A5A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Creative Writing </a:t>
            </a:r>
            <a:r>
              <a:rPr sz="2000" dirty="0">
                <a:solidFill>
                  <a:srgbClr val="5A5A5A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– Kalyn Utley, Stephanie Hardy</a:t>
            </a:r>
          </a:p>
          <a:p>
            <a:r>
              <a:rPr sz="2400" b="1" dirty="0">
                <a:solidFill>
                  <a:srgbClr val="5A5A5A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#MoreThanMusic </a:t>
            </a:r>
            <a:r>
              <a:rPr sz="2000" dirty="0">
                <a:solidFill>
                  <a:srgbClr val="5A5A5A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– Dr. Brian Faulkner, Carrie Teague</a:t>
            </a:r>
          </a:p>
          <a:p>
            <a:r>
              <a:rPr sz="2400" b="1" dirty="0">
                <a:solidFill>
                  <a:srgbClr val="5A5A5A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Fortnite </a:t>
            </a:r>
            <a:r>
              <a:rPr sz="2000" dirty="0">
                <a:solidFill>
                  <a:srgbClr val="5A5A5A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– </a:t>
            </a:r>
            <a:r>
              <a:rPr sz="2000" dirty="0" err="1">
                <a:solidFill>
                  <a:srgbClr val="5A5A5A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Abdurman</a:t>
            </a:r>
            <a:r>
              <a:rPr sz="2000" dirty="0">
                <a:solidFill>
                  <a:srgbClr val="5A5A5A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 Gibson</a:t>
            </a:r>
          </a:p>
          <a:p>
            <a:r>
              <a:rPr sz="2400" b="1" dirty="0">
                <a:solidFill>
                  <a:srgbClr val="5A5A5A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Band</a:t>
            </a:r>
            <a:r>
              <a:rPr sz="2000" dirty="0">
                <a:solidFill>
                  <a:srgbClr val="5A5A5A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 – Carrie Teague</a:t>
            </a:r>
          </a:p>
          <a:p>
            <a:r>
              <a:rPr sz="2400" b="1" dirty="0">
                <a:solidFill>
                  <a:srgbClr val="5A5A5A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Art</a:t>
            </a:r>
            <a:r>
              <a:rPr sz="2000" dirty="0">
                <a:solidFill>
                  <a:srgbClr val="5A5A5A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 – Melissa Moore, Shalyn Lorenz</a:t>
            </a:r>
          </a:p>
          <a:p>
            <a:r>
              <a:rPr sz="2400" b="1" dirty="0">
                <a:solidFill>
                  <a:srgbClr val="5A5A5A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ARVA 3:16 </a:t>
            </a:r>
            <a:r>
              <a:rPr sz="2000" dirty="0">
                <a:solidFill>
                  <a:srgbClr val="5A5A5A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– Laura Marsh</a:t>
            </a:r>
          </a:p>
          <a:p>
            <a:r>
              <a:rPr sz="2400" b="1" dirty="0">
                <a:solidFill>
                  <a:srgbClr val="5A5A5A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FCCLA</a:t>
            </a:r>
            <a:r>
              <a:rPr sz="2000" dirty="0">
                <a:solidFill>
                  <a:srgbClr val="5A5A5A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 – Holly Bradley, Elizabeth Wallace, Keathley Arendall</a:t>
            </a:r>
          </a:p>
          <a:p>
            <a:r>
              <a:rPr sz="2400" b="1" dirty="0">
                <a:solidFill>
                  <a:srgbClr val="5A5A5A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ASL </a:t>
            </a:r>
            <a:r>
              <a:rPr sz="2000" dirty="0">
                <a:solidFill>
                  <a:srgbClr val="5A5A5A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– Brandy Harrison, Sarah Moss, Brooke Hatcher</a:t>
            </a:r>
          </a:p>
          <a:p>
            <a:r>
              <a:rPr sz="2400" b="1" dirty="0">
                <a:solidFill>
                  <a:srgbClr val="5A5A5A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Spanish</a:t>
            </a:r>
            <a:r>
              <a:rPr sz="2000" dirty="0">
                <a:solidFill>
                  <a:srgbClr val="5A5A5A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 – Irely Reid</a:t>
            </a:r>
          </a:p>
          <a:p>
            <a:r>
              <a:rPr sz="2400" b="1" dirty="0">
                <a:solidFill>
                  <a:srgbClr val="5A5A5A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FFA</a:t>
            </a:r>
            <a:r>
              <a:rPr sz="2000" dirty="0">
                <a:solidFill>
                  <a:srgbClr val="5A5A5A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 – Sarah Guite, </a:t>
            </a:r>
            <a:r>
              <a:rPr sz="2000">
                <a:solidFill>
                  <a:srgbClr val="5A5A5A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Lauren Williams</a:t>
            </a:r>
            <a:r>
              <a:rPr lang="en-US" sz="2000">
                <a:solidFill>
                  <a:srgbClr val="5A5A5A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, </a:t>
            </a:r>
            <a:endParaRPr sz="2000" dirty="0">
              <a:solidFill>
                <a:srgbClr val="5A5A5A"/>
              </a:solidFill>
              <a:latin typeface="Aldhabi" panose="01000000000000000000" pitchFamily="2" charset="-78"/>
              <a:cs typeface="Aldhabi" panose="01000000000000000000" pitchFamily="2" charset="-78"/>
            </a:endParaRPr>
          </a:p>
          <a:p>
            <a:r>
              <a:rPr sz="2400" b="1" dirty="0">
                <a:solidFill>
                  <a:srgbClr val="5A5A5A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NHS</a:t>
            </a:r>
            <a:r>
              <a:rPr sz="2000" dirty="0">
                <a:solidFill>
                  <a:srgbClr val="5A5A5A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 – Haley Chambliss</a:t>
            </a:r>
          </a:p>
          <a:p>
            <a:r>
              <a:rPr sz="2400" b="1" dirty="0">
                <a:solidFill>
                  <a:srgbClr val="5A5A5A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TSA</a:t>
            </a:r>
            <a:r>
              <a:rPr sz="2000" dirty="0">
                <a:solidFill>
                  <a:srgbClr val="5A5A5A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 – Tara Smith, Tammy Campbell</a:t>
            </a:r>
          </a:p>
        </p:txBody>
      </p:sp>
      <p:pic>
        <p:nvPicPr>
          <p:cNvPr id="3" name="Picture 2" descr="arva diamond logo.jpg">
            <a:extLst>
              <a:ext uri="{FF2B5EF4-FFF2-40B4-BE49-F238E27FC236}">
                <a16:creationId xmlns:a16="http://schemas.microsoft.com/office/drawing/2014/main" id="{9421E49B-47EC-EFD7-F8FE-DF732B1BD7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752" y="55257"/>
            <a:ext cx="1165860" cy="109728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E71B888-D6B3-5459-5309-5762B1BC9829}"/>
              </a:ext>
            </a:extLst>
          </p:cNvPr>
          <p:cNvSpPr txBox="1"/>
          <p:nvPr/>
        </p:nvSpPr>
        <p:spPr>
          <a:xfrm>
            <a:off x="1794899" y="126843"/>
            <a:ext cx="4222631" cy="95410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lang="en-US" sz="5600" b="1" dirty="0">
                <a:solidFill>
                  <a:srgbClr val="0FA3A3"/>
                </a:solidFill>
              </a:rPr>
              <a:t>Club Advisors</a:t>
            </a:r>
            <a:endParaRPr sz="5600" b="1" dirty="0">
              <a:solidFill>
                <a:srgbClr val="0FA3A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93092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165</Words>
  <Application>Microsoft Office PowerPoint</Application>
  <PresentationFormat>Custom</PresentationFormat>
  <Paragraphs>33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Aldhabi</vt:lpstr>
      <vt:lpstr>Arial</vt:lpstr>
      <vt:lpstr>Calibri</vt:lpstr>
      <vt:lpstr>Office Theme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Roseberry, Lauren (ARVA Teacher)</dc:creator>
  <cp:keywords/>
  <dc:description>generated using python-pptx</dc:description>
  <cp:lastModifiedBy>Roseberry, Lauren (ARVA Teacher)</cp:lastModifiedBy>
  <cp:revision>2</cp:revision>
  <dcterms:created xsi:type="dcterms:W3CDTF">2013-01-27T09:14:16Z</dcterms:created>
  <dcterms:modified xsi:type="dcterms:W3CDTF">2026-03-05T20:16:56Z</dcterms:modified>
  <cp:category/>
</cp:coreProperties>
</file>