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Canva Sans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7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4C2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163243" y="544662"/>
            <a:ext cx="10219875" cy="668489"/>
            <a:chOff x="0" y="0"/>
            <a:chExt cx="2691654" cy="17606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91655" cy="176063"/>
            </a:xfrm>
            <a:custGeom>
              <a:avLst/>
              <a:gdLst/>
              <a:ahLst/>
              <a:cxnLst/>
              <a:rect l="l" t="t" r="r" b="b"/>
              <a:pathLst>
                <a:path w="2691655" h="176063">
                  <a:moveTo>
                    <a:pt x="38634" y="0"/>
                  </a:moveTo>
                  <a:lnTo>
                    <a:pt x="2653020" y="0"/>
                  </a:lnTo>
                  <a:cubicBezTo>
                    <a:pt x="2674357" y="0"/>
                    <a:pt x="2691655" y="17297"/>
                    <a:pt x="2691655" y="38634"/>
                  </a:cubicBezTo>
                  <a:lnTo>
                    <a:pt x="2691655" y="137429"/>
                  </a:lnTo>
                  <a:cubicBezTo>
                    <a:pt x="2691655" y="158766"/>
                    <a:pt x="2674357" y="176063"/>
                    <a:pt x="2653020" y="176063"/>
                  </a:cubicBezTo>
                  <a:lnTo>
                    <a:pt x="38634" y="176063"/>
                  </a:lnTo>
                  <a:cubicBezTo>
                    <a:pt x="17297" y="176063"/>
                    <a:pt x="0" y="158766"/>
                    <a:pt x="0" y="137429"/>
                  </a:cubicBezTo>
                  <a:lnTo>
                    <a:pt x="0" y="38634"/>
                  </a:lnTo>
                  <a:cubicBezTo>
                    <a:pt x="0" y="17297"/>
                    <a:pt x="17297" y="0"/>
                    <a:pt x="38634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691654" cy="2141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Sarah Guite, Holly Bradley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163243" y="1318245"/>
            <a:ext cx="10317229" cy="792314"/>
            <a:chOff x="0" y="0"/>
            <a:chExt cx="2717295" cy="20867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17295" cy="208675"/>
            </a:xfrm>
            <a:custGeom>
              <a:avLst/>
              <a:gdLst/>
              <a:ahLst/>
              <a:cxnLst/>
              <a:rect l="l" t="t" r="r" b="b"/>
              <a:pathLst>
                <a:path w="2717295" h="208675">
                  <a:moveTo>
                    <a:pt x="38270" y="0"/>
                  </a:moveTo>
                  <a:lnTo>
                    <a:pt x="2679025" y="0"/>
                  </a:lnTo>
                  <a:cubicBezTo>
                    <a:pt x="2700161" y="0"/>
                    <a:pt x="2717295" y="17134"/>
                    <a:pt x="2717295" y="38270"/>
                  </a:cubicBezTo>
                  <a:lnTo>
                    <a:pt x="2717295" y="170406"/>
                  </a:lnTo>
                  <a:cubicBezTo>
                    <a:pt x="2717295" y="191541"/>
                    <a:pt x="2700161" y="208675"/>
                    <a:pt x="2679025" y="208675"/>
                  </a:cubicBezTo>
                  <a:lnTo>
                    <a:pt x="38270" y="208675"/>
                  </a:lnTo>
                  <a:cubicBezTo>
                    <a:pt x="17134" y="208675"/>
                    <a:pt x="0" y="191541"/>
                    <a:pt x="0" y="170406"/>
                  </a:cubicBezTo>
                  <a:lnTo>
                    <a:pt x="0" y="38270"/>
                  </a:lnTo>
                  <a:cubicBezTo>
                    <a:pt x="0" y="17134"/>
                    <a:pt x="17134" y="0"/>
                    <a:pt x="38270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717295" cy="246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Brock Harness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130792" y="2215334"/>
            <a:ext cx="10349680" cy="808493"/>
            <a:chOff x="0" y="0"/>
            <a:chExt cx="2725842" cy="21293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25842" cy="212936"/>
            </a:xfrm>
            <a:custGeom>
              <a:avLst/>
              <a:gdLst/>
              <a:ahLst/>
              <a:cxnLst/>
              <a:rect l="l" t="t" r="r" b="b"/>
              <a:pathLst>
                <a:path w="2725842" h="212936">
                  <a:moveTo>
                    <a:pt x="38150" y="0"/>
                  </a:moveTo>
                  <a:lnTo>
                    <a:pt x="2687692" y="0"/>
                  </a:lnTo>
                  <a:cubicBezTo>
                    <a:pt x="2697810" y="0"/>
                    <a:pt x="2707513" y="4019"/>
                    <a:pt x="2714668" y="11174"/>
                  </a:cubicBezTo>
                  <a:cubicBezTo>
                    <a:pt x="2721822" y="18328"/>
                    <a:pt x="2725842" y="28032"/>
                    <a:pt x="2725842" y="38150"/>
                  </a:cubicBezTo>
                  <a:lnTo>
                    <a:pt x="2725842" y="174787"/>
                  </a:lnTo>
                  <a:cubicBezTo>
                    <a:pt x="2725842" y="195856"/>
                    <a:pt x="2708761" y="212936"/>
                    <a:pt x="2687692" y="212936"/>
                  </a:cubicBezTo>
                  <a:lnTo>
                    <a:pt x="38150" y="212936"/>
                  </a:lnTo>
                  <a:cubicBezTo>
                    <a:pt x="28032" y="212936"/>
                    <a:pt x="18328" y="208917"/>
                    <a:pt x="11174" y="201763"/>
                  </a:cubicBezTo>
                  <a:cubicBezTo>
                    <a:pt x="4019" y="194608"/>
                    <a:pt x="0" y="184905"/>
                    <a:pt x="0" y="174787"/>
                  </a:cubicBezTo>
                  <a:lnTo>
                    <a:pt x="0" y="38150"/>
                  </a:lnTo>
                  <a:cubicBezTo>
                    <a:pt x="0" y="17080"/>
                    <a:pt x="17080" y="0"/>
                    <a:pt x="38150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725842" cy="25103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Lynda Kay Chapman, Tara Smith, Kinsley Vickers</a:t>
              </a: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6130792" y="3190209"/>
            <a:ext cx="10382131" cy="919345"/>
            <a:chOff x="0" y="0"/>
            <a:chExt cx="2734388" cy="24213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734389" cy="242132"/>
            </a:xfrm>
            <a:custGeom>
              <a:avLst/>
              <a:gdLst/>
              <a:ahLst/>
              <a:cxnLst/>
              <a:rect l="l" t="t" r="r" b="b"/>
              <a:pathLst>
                <a:path w="2734389" h="242132">
                  <a:moveTo>
                    <a:pt x="38031" y="0"/>
                  </a:moveTo>
                  <a:lnTo>
                    <a:pt x="2696358" y="0"/>
                  </a:lnTo>
                  <a:cubicBezTo>
                    <a:pt x="2717362" y="0"/>
                    <a:pt x="2734389" y="17027"/>
                    <a:pt x="2734389" y="38031"/>
                  </a:cubicBezTo>
                  <a:lnTo>
                    <a:pt x="2734389" y="204101"/>
                  </a:lnTo>
                  <a:cubicBezTo>
                    <a:pt x="2734389" y="214188"/>
                    <a:pt x="2730382" y="223861"/>
                    <a:pt x="2723250" y="230993"/>
                  </a:cubicBezTo>
                  <a:cubicBezTo>
                    <a:pt x="2716118" y="238125"/>
                    <a:pt x="2706444" y="242132"/>
                    <a:pt x="2696358" y="242132"/>
                  </a:cubicBezTo>
                  <a:lnTo>
                    <a:pt x="38031" y="242132"/>
                  </a:lnTo>
                  <a:cubicBezTo>
                    <a:pt x="17027" y="242132"/>
                    <a:pt x="0" y="225105"/>
                    <a:pt x="0" y="204101"/>
                  </a:cubicBezTo>
                  <a:lnTo>
                    <a:pt x="0" y="38031"/>
                  </a:lnTo>
                  <a:cubicBezTo>
                    <a:pt x="0" y="17027"/>
                    <a:pt x="17027" y="0"/>
                    <a:pt x="38031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734388" cy="2802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Brooke Hatcher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6163243" y="4214328"/>
            <a:ext cx="10284778" cy="824397"/>
            <a:chOff x="0" y="0"/>
            <a:chExt cx="2708748" cy="21712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708748" cy="217125"/>
            </a:xfrm>
            <a:custGeom>
              <a:avLst/>
              <a:gdLst/>
              <a:ahLst/>
              <a:cxnLst/>
              <a:rect l="l" t="t" r="r" b="b"/>
              <a:pathLst>
                <a:path w="2708748" h="217125">
                  <a:moveTo>
                    <a:pt x="38391" y="0"/>
                  </a:moveTo>
                  <a:lnTo>
                    <a:pt x="2670358" y="0"/>
                  </a:lnTo>
                  <a:cubicBezTo>
                    <a:pt x="2680539" y="0"/>
                    <a:pt x="2690304" y="4045"/>
                    <a:pt x="2697504" y="11244"/>
                  </a:cubicBezTo>
                  <a:cubicBezTo>
                    <a:pt x="2704703" y="18444"/>
                    <a:pt x="2708748" y="28209"/>
                    <a:pt x="2708748" y="38391"/>
                  </a:cubicBezTo>
                  <a:lnTo>
                    <a:pt x="2708748" y="178735"/>
                  </a:lnTo>
                  <a:cubicBezTo>
                    <a:pt x="2708748" y="188916"/>
                    <a:pt x="2704703" y="198681"/>
                    <a:pt x="2697504" y="205881"/>
                  </a:cubicBezTo>
                  <a:cubicBezTo>
                    <a:pt x="2690304" y="213080"/>
                    <a:pt x="2680539" y="217125"/>
                    <a:pt x="2670358" y="217125"/>
                  </a:cubicBezTo>
                  <a:lnTo>
                    <a:pt x="38391" y="217125"/>
                  </a:lnTo>
                  <a:cubicBezTo>
                    <a:pt x="28209" y="217125"/>
                    <a:pt x="18444" y="213080"/>
                    <a:pt x="11244" y="205881"/>
                  </a:cubicBezTo>
                  <a:cubicBezTo>
                    <a:pt x="4045" y="198681"/>
                    <a:pt x="0" y="188916"/>
                    <a:pt x="0" y="178735"/>
                  </a:cubicBezTo>
                  <a:lnTo>
                    <a:pt x="0" y="38391"/>
                  </a:lnTo>
                  <a:cubicBezTo>
                    <a:pt x="0" y="28209"/>
                    <a:pt x="4045" y="18444"/>
                    <a:pt x="11244" y="11244"/>
                  </a:cubicBezTo>
                  <a:cubicBezTo>
                    <a:pt x="18444" y="4045"/>
                    <a:pt x="28209" y="0"/>
                    <a:pt x="38391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708748" cy="2552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Dru Maxwell, Tammy Campbell, Becca Hudman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163243" y="5143500"/>
            <a:ext cx="10317229" cy="790992"/>
            <a:chOff x="0" y="0"/>
            <a:chExt cx="2717295" cy="208327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717295" cy="208327"/>
            </a:xfrm>
            <a:custGeom>
              <a:avLst/>
              <a:gdLst/>
              <a:ahLst/>
              <a:cxnLst/>
              <a:rect l="l" t="t" r="r" b="b"/>
              <a:pathLst>
                <a:path w="2717295" h="208327">
                  <a:moveTo>
                    <a:pt x="38270" y="0"/>
                  </a:moveTo>
                  <a:lnTo>
                    <a:pt x="2679025" y="0"/>
                  </a:lnTo>
                  <a:cubicBezTo>
                    <a:pt x="2700161" y="0"/>
                    <a:pt x="2717295" y="17134"/>
                    <a:pt x="2717295" y="38270"/>
                  </a:cubicBezTo>
                  <a:lnTo>
                    <a:pt x="2717295" y="170057"/>
                  </a:lnTo>
                  <a:cubicBezTo>
                    <a:pt x="2717295" y="191193"/>
                    <a:pt x="2700161" y="208327"/>
                    <a:pt x="2679025" y="208327"/>
                  </a:cubicBezTo>
                  <a:lnTo>
                    <a:pt x="38270" y="208327"/>
                  </a:lnTo>
                  <a:cubicBezTo>
                    <a:pt x="17134" y="208327"/>
                    <a:pt x="0" y="191193"/>
                    <a:pt x="0" y="170057"/>
                  </a:cubicBezTo>
                  <a:lnTo>
                    <a:pt x="0" y="38270"/>
                  </a:lnTo>
                  <a:cubicBezTo>
                    <a:pt x="0" y="17134"/>
                    <a:pt x="17134" y="0"/>
                    <a:pt x="38270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717295" cy="24642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Brian Faulkner, Brianna Wiggins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6163243" y="6039267"/>
            <a:ext cx="10349680" cy="860994"/>
            <a:chOff x="0" y="0"/>
            <a:chExt cx="2725842" cy="226764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25842" cy="226764"/>
            </a:xfrm>
            <a:custGeom>
              <a:avLst/>
              <a:gdLst/>
              <a:ahLst/>
              <a:cxnLst/>
              <a:rect l="l" t="t" r="r" b="b"/>
              <a:pathLst>
                <a:path w="2725842" h="226764">
                  <a:moveTo>
                    <a:pt x="38150" y="0"/>
                  </a:moveTo>
                  <a:lnTo>
                    <a:pt x="2687692" y="0"/>
                  </a:lnTo>
                  <a:cubicBezTo>
                    <a:pt x="2697810" y="0"/>
                    <a:pt x="2707513" y="4019"/>
                    <a:pt x="2714668" y="11174"/>
                  </a:cubicBezTo>
                  <a:cubicBezTo>
                    <a:pt x="2721822" y="18328"/>
                    <a:pt x="2725842" y="28032"/>
                    <a:pt x="2725842" y="38150"/>
                  </a:cubicBezTo>
                  <a:lnTo>
                    <a:pt x="2725842" y="188614"/>
                  </a:lnTo>
                  <a:cubicBezTo>
                    <a:pt x="2725842" y="198732"/>
                    <a:pt x="2721822" y="208436"/>
                    <a:pt x="2714668" y="215590"/>
                  </a:cubicBezTo>
                  <a:cubicBezTo>
                    <a:pt x="2707513" y="222745"/>
                    <a:pt x="2697810" y="226764"/>
                    <a:pt x="2687692" y="226764"/>
                  </a:cubicBezTo>
                  <a:lnTo>
                    <a:pt x="38150" y="226764"/>
                  </a:lnTo>
                  <a:cubicBezTo>
                    <a:pt x="17080" y="226764"/>
                    <a:pt x="0" y="209684"/>
                    <a:pt x="0" y="188614"/>
                  </a:cubicBezTo>
                  <a:lnTo>
                    <a:pt x="0" y="38150"/>
                  </a:lnTo>
                  <a:cubicBezTo>
                    <a:pt x="0" y="17080"/>
                    <a:pt x="17080" y="0"/>
                    <a:pt x="38150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2725842" cy="2648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Travis Limbaugh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049663" y="7851574"/>
            <a:ext cx="10447033" cy="997267"/>
            <a:chOff x="0" y="0"/>
            <a:chExt cx="2751482" cy="262655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2751482" cy="262655"/>
            </a:xfrm>
            <a:custGeom>
              <a:avLst/>
              <a:gdLst/>
              <a:ahLst/>
              <a:cxnLst/>
              <a:rect l="l" t="t" r="r" b="b"/>
              <a:pathLst>
                <a:path w="2751482" h="262655">
                  <a:moveTo>
                    <a:pt x="37794" y="0"/>
                  </a:moveTo>
                  <a:lnTo>
                    <a:pt x="2713688" y="0"/>
                  </a:lnTo>
                  <a:cubicBezTo>
                    <a:pt x="2723711" y="0"/>
                    <a:pt x="2733325" y="3982"/>
                    <a:pt x="2740412" y="11070"/>
                  </a:cubicBezTo>
                  <a:cubicBezTo>
                    <a:pt x="2747500" y="18157"/>
                    <a:pt x="2751482" y="27771"/>
                    <a:pt x="2751482" y="37794"/>
                  </a:cubicBezTo>
                  <a:lnTo>
                    <a:pt x="2751482" y="224860"/>
                  </a:lnTo>
                  <a:cubicBezTo>
                    <a:pt x="2751482" y="245734"/>
                    <a:pt x="2734561" y="262655"/>
                    <a:pt x="2713688" y="262655"/>
                  </a:cubicBezTo>
                  <a:lnTo>
                    <a:pt x="37794" y="262655"/>
                  </a:lnTo>
                  <a:cubicBezTo>
                    <a:pt x="27771" y="262655"/>
                    <a:pt x="18157" y="258673"/>
                    <a:pt x="11070" y="251585"/>
                  </a:cubicBezTo>
                  <a:cubicBezTo>
                    <a:pt x="3982" y="244497"/>
                    <a:pt x="0" y="234884"/>
                    <a:pt x="0" y="224860"/>
                  </a:cubicBezTo>
                  <a:lnTo>
                    <a:pt x="0" y="37794"/>
                  </a:lnTo>
                  <a:cubicBezTo>
                    <a:pt x="0" y="27771"/>
                    <a:pt x="3982" y="18157"/>
                    <a:pt x="11070" y="11070"/>
                  </a:cubicBezTo>
                  <a:cubicBezTo>
                    <a:pt x="18157" y="3982"/>
                    <a:pt x="27771" y="0"/>
                    <a:pt x="37794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2751482" cy="3007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 dirty="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Megan Miller, Elizabeth Wallace, Keathley </a:t>
              </a:r>
              <a:r>
                <a:rPr lang="en-US" sz="1899" dirty="0" err="1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Arendall</a:t>
              </a:r>
              <a:r>
                <a:rPr lang="en-US" sz="1899" dirty="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, Wilson McKnight, Mary Duren, </a:t>
              </a:r>
            </a:p>
            <a:p>
              <a:pPr algn="ctr">
                <a:lnSpc>
                  <a:spcPts val="2659"/>
                </a:lnSpc>
              </a:pPr>
              <a:r>
                <a:rPr lang="en-US" sz="1899" dirty="0" err="1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Irely</a:t>
              </a:r>
              <a:r>
                <a:rPr lang="en-US" sz="1899" dirty="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Reid</a:t>
              </a:r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6049663" y="9072480"/>
            <a:ext cx="10382131" cy="814519"/>
            <a:chOff x="0" y="0"/>
            <a:chExt cx="2734388" cy="214524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2734389" cy="214524"/>
            </a:xfrm>
            <a:custGeom>
              <a:avLst/>
              <a:gdLst/>
              <a:ahLst/>
              <a:cxnLst/>
              <a:rect l="l" t="t" r="r" b="b"/>
              <a:pathLst>
                <a:path w="2734389" h="214524">
                  <a:moveTo>
                    <a:pt x="38031" y="0"/>
                  </a:moveTo>
                  <a:lnTo>
                    <a:pt x="2696358" y="0"/>
                  </a:lnTo>
                  <a:cubicBezTo>
                    <a:pt x="2717362" y="0"/>
                    <a:pt x="2734389" y="17027"/>
                    <a:pt x="2734389" y="38031"/>
                  </a:cubicBezTo>
                  <a:lnTo>
                    <a:pt x="2734389" y="176493"/>
                  </a:lnTo>
                  <a:cubicBezTo>
                    <a:pt x="2734389" y="186579"/>
                    <a:pt x="2730382" y="196253"/>
                    <a:pt x="2723250" y="203385"/>
                  </a:cubicBezTo>
                  <a:cubicBezTo>
                    <a:pt x="2716118" y="210517"/>
                    <a:pt x="2706444" y="214524"/>
                    <a:pt x="2696358" y="214524"/>
                  </a:cubicBezTo>
                  <a:lnTo>
                    <a:pt x="38031" y="214524"/>
                  </a:lnTo>
                  <a:cubicBezTo>
                    <a:pt x="17027" y="214524"/>
                    <a:pt x="0" y="197497"/>
                    <a:pt x="0" y="176493"/>
                  </a:cubicBezTo>
                  <a:lnTo>
                    <a:pt x="0" y="38031"/>
                  </a:lnTo>
                  <a:cubicBezTo>
                    <a:pt x="0" y="17027"/>
                    <a:pt x="17027" y="0"/>
                    <a:pt x="38031" y="0"/>
                  </a:cubicBezTo>
                  <a:close/>
                </a:path>
              </a:pathLst>
            </a:custGeom>
            <a:solidFill>
              <a:srgbClr val="29262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2734388" cy="2526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r>
                <a:rPr lang="en-US" sz="1899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Janet White, Penny Woods</a:t>
              </a:r>
            </a:p>
          </p:txBody>
        </p:sp>
      </p:grpSp>
      <p:sp>
        <p:nvSpPr>
          <p:cNvPr id="32" name="Freeform 32"/>
          <p:cNvSpPr/>
          <p:nvPr/>
        </p:nvSpPr>
        <p:spPr>
          <a:xfrm>
            <a:off x="187614" y="544662"/>
            <a:ext cx="5459446" cy="6114119"/>
          </a:xfrm>
          <a:custGeom>
            <a:avLst/>
            <a:gdLst/>
            <a:ahLst/>
            <a:cxnLst/>
            <a:rect l="l" t="t" r="r" b="b"/>
            <a:pathLst>
              <a:path w="5459446" h="6114119">
                <a:moveTo>
                  <a:pt x="0" y="0"/>
                </a:moveTo>
                <a:lnTo>
                  <a:pt x="5459446" y="0"/>
                </a:lnTo>
                <a:lnTo>
                  <a:pt x="5459446" y="6114119"/>
                </a:lnTo>
                <a:lnTo>
                  <a:pt x="0" y="61141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442" t="-1129" b="-810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3" name="Freeform 33"/>
          <p:cNvSpPr/>
          <p:nvPr/>
        </p:nvSpPr>
        <p:spPr>
          <a:xfrm>
            <a:off x="187614" y="6917526"/>
            <a:ext cx="5459446" cy="3234963"/>
          </a:xfrm>
          <a:custGeom>
            <a:avLst/>
            <a:gdLst/>
            <a:ahLst/>
            <a:cxnLst/>
            <a:rect l="l" t="t" r="r" b="b"/>
            <a:pathLst>
              <a:path w="5459446" h="3070782">
                <a:moveTo>
                  <a:pt x="0" y="0"/>
                </a:moveTo>
                <a:lnTo>
                  <a:pt x="5459446" y="0"/>
                </a:lnTo>
                <a:lnTo>
                  <a:pt x="5459446" y="3070782"/>
                </a:lnTo>
                <a:lnTo>
                  <a:pt x="0" y="30707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892" r="-7186" b="-2900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DA9AF37-C27A-E7C4-055A-E7589FAFEF73}"/>
              </a:ext>
            </a:extLst>
          </p:cNvPr>
          <p:cNvSpPr/>
          <p:nvPr/>
        </p:nvSpPr>
        <p:spPr>
          <a:xfrm>
            <a:off x="0" y="6743700"/>
            <a:ext cx="5943600" cy="1143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Canva Sans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 Maxwell,</dc:title>
  <dc:creator>Roseberry, Lauren (ARVA Teacher)</dc:creator>
  <cp:lastModifiedBy>Roseberry, Lauren (ARVA Teacher)</cp:lastModifiedBy>
  <cp:revision>2</cp:revision>
  <dcterms:created xsi:type="dcterms:W3CDTF">2006-08-16T00:00:00Z</dcterms:created>
  <dcterms:modified xsi:type="dcterms:W3CDTF">2025-03-03T18:14:27Z</dcterms:modified>
  <dc:identifier>DAGdr7MI8hQ</dc:identifier>
</cp:coreProperties>
</file>